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63" r:id="rId5"/>
    <p:sldId id="262" r:id="rId6"/>
    <p:sldId id="257" r:id="rId7"/>
    <p:sldId id="264" r:id="rId8"/>
    <p:sldId id="258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436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60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B6CCB-834D-103F-994D-2625E2D0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F9AE-0587-5A15-1243-9AAD32129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8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16A05-3E0B-267E-94BC-65C49DA05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9793"/>
            <a:ext cx="4841193" cy="1958128"/>
          </a:xfrm>
        </p:spPr>
        <p:txBody>
          <a:bodyPr>
            <a:normAutofit/>
          </a:bodyPr>
          <a:lstStyle/>
          <a:p>
            <a:r>
              <a:rPr lang="en-US" sz="6600" dirty="0"/>
              <a:t>Isaiah 38:1-5</a:t>
            </a:r>
            <a:endParaRPr lang="en-US" sz="4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C9D7F4-F3A4-D8A2-96CF-85EA227FA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05450" y="564022"/>
            <a:ext cx="6135157" cy="47087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CDFA68-518A-AC96-C9D1-D84E3CCAAF53}"/>
              </a:ext>
            </a:extLst>
          </p:cNvPr>
          <p:cNvSpPr txBox="1"/>
          <p:nvPr/>
        </p:nvSpPr>
        <p:spPr>
          <a:xfrm>
            <a:off x="564022" y="2144994"/>
            <a:ext cx="4418176" cy="304698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95625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“Set your house in order, for you shall die and not live.”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170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399"/>
            <a:ext cx="9144000" cy="33986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600" i="1" dirty="0"/>
              <a:t>Setting Your House In 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109328"/>
            <a:ext cx="9144000" cy="829559"/>
          </a:xfrm>
        </p:spPr>
        <p:txBody>
          <a:bodyPr>
            <a:normAutofit/>
          </a:bodyPr>
          <a:lstStyle/>
          <a:p>
            <a:r>
              <a:rPr lang="en-US" sz="4000" dirty="0"/>
              <a:t>We Shall ALL SURELY DIE and NOT LIVE!</a:t>
            </a: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27901"/>
            <a:ext cx="9144000" cy="391212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9600" i="1" dirty="0"/>
              <a:t>What Needs Setting In Order In Our House?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109328"/>
            <a:ext cx="9144000" cy="829559"/>
          </a:xfrm>
        </p:spPr>
        <p:txBody>
          <a:bodyPr>
            <a:normAutofit/>
          </a:bodyPr>
          <a:lstStyle/>
          <a:p>
            <a:r>
              <a:rPr lang="en-US" sz="4000" dirty="0"/>
              <a:t>What GOD wants us to have in our homes</a:t>
            </a:r>
          </a:p>
        </p:txBody>
      </p:sp>
    </p:spTree>
    <p:extLst>
      <p:ext uri="{BB962C8B-B14F-4D97-AF65-F5344CB8AC3E}">
        <p14:creationId xmlns:p14="http://schemas.microsoft.com/office/powerpoint/2010/main" val="2001933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85832"/>
          </a:xfrm>
        </p:spPr>
        <p:txBody>
          <a:bodyPr>
            <a:normAutofit/>
          </a:bodyPr>
          <a:lstStyle/>
          <a:p>
            <a:r>
              <a:rPr lang="en-US" sz="6600" dirty="0"/>
              <a:t>AUTHORITY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89436"/>
            <a:ext cx="11034074" cy="462856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800" dirty="0"/>
              <a:t>Ephesians 5:22,23 “Wives, submit to your own husbands, as to the Lord…”</a:t>
            </a:r>
          </a:p>
          <a:p>
            <a:r>
              <a:rPr lang="en-US" sz="2800" dirty="0"/>
              <a:t>The HUSBAND is to be HEAD of the WIFE – WIFE to SUBMIT TO HUSBAND</a:t>
            </a:r>
          </a:p>
          <a:p>
            <a:r>
              <a:rPr lang="en-US" sz="2800" dirty="0"/>
              <a:t>Genesis 2:18 “helper comparable to him.”</a:t>
            </a:r>
          </a:p>
          <a:p>
            <a:r>
              <a:rPr lang="en-US" sz="2800" dirty="0"/>
              <a:t>Teach Children RESPECT FOR AUTHORITY – Proverbs 23:13,14 </a:t>
            </a:r>
          </a:p>
          <a:p>
            <a:r>
              <a:rPr lang="en-US" sz="2800" dirty="0"/>
              <a:t>Ephesians 6:1-3 "...obey your parents in the Lord, for this is right..”</a:t>
            </a:r>
          </a:p>
          <a:p>
            <a:r>
              <a:rPr lang="en-US" sz="2800" dirty="0"/>
              <a:t>Ephesians 6:4  “do not provoke your children to wrath, but bring them up in the training and admonition of the Lord." </a:t>
            </a:r>
          </a:p>
          <a:p>
            <a:r>
              <a:rPr lang="en-US" sz="2800" dirty="0"/>
              <a:t>IS your house in order when it comes to AUTHORITY?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85832"/>
          </a:xfrm>
        </p:spPr>
        <p:txBody>
          <a:bodyPr>
            <a:normAutofit/>
          </a:bodyPr>
          <a:lstStyle/>
          <a:p>
            <a:r>
              <a:rPr lang="en-US" sz="6600" dirty="0"/>
              <a:t>LOVE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89436"/>
            <a:ext cx="11034074" cy="462856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800" dirty="0"/>
              <a:t>Ephesians 5:25 “...love your wives, just as Christ also loved the church and gave Himself for it." </a:t>
            </a:r>
          </a:p>
          <a:p>
            <a:r>
              <a:rPr lang="en-US" sz="2800" dirty="0"/>
              <a:t>Titus 2:3,4 “…admonish the young women to love their husbands, to love their children”</a:t>
            </a:r>
          </a:p>
          <a:p>
            <a:r>
              <a:rPr lang="en-US" sz="2800" dirty="0"/>
              <a:t>1 Corinthians 13:5 "does not behave rudely, does not seek its own, is not provoked, thinks no evil." </a:t>
            </a:r>
          </a:p>
          <a:p>
            <a:r>
              <a:rPr lang="en-US" sz="2800" dirty="0"/>
              <a:t>1 Timothy 5:8 “provide for his own, and especially for those of his household”</a:t>
            </a:r>
          </a:p>
          <a:p>
            <a:r>
              <a:rPr lang="en-US" sz="2800" dirty="0"/>
              <a:t>True Love seen in MUTUAL RESPECT and CONCERN for each other</a:t>
            </a:r>
          </a:p>
          <a:p>
            <a:r>
              <a:rPr lang="en-US" sz="2800" dirty="0"/>
              <a:t>IS your house is order when it comes to LOVE?</a:t>
            </a:r>
          </a:p>
        </p:txBody>
      </p:sp>
    </p:spTree>
    <p:extLst>
      <p:ext uri="{BB962C8B-B14F-4D97-AF65-F5344CB8AC3E}">
        <p14:creationId xmlns:p14="http://schemas.microsoft.com/office/powerpoint/2010/main" val="2307977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85832"/>
          </a:xfrm>
        </p:spPr>
        <p:txBody>
          <a:bodyPr>
            <a:normAutofit/>
          </a:bodyPr>
          <a:lstStyle/>
          <a:p>
            <a:r>
              <a:rPr lang="en-US" sz="6600" dirty="0"/>
              <a:t>GOOD COMPANIONSHIP-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89436"/>
            <a:ext cx="11034074" cy="462856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800" dirty="0"/>
              <a:t>1 Peter 3:7 “giving honor to the wife, as to the weaker vessel”</a:t>
            </a:r>
          </a:p>
          <a:p>
            <a:r>
              <a:rPr lang="en-US" sz="2800" dirty="0"/>
              <a:t>Proverbs 25:24 “better to dwell in a corner of a housetop, than in a house shared with a contentious woman."  </a:t>
            </a:r>
          </a:p>
          <a:p>
            <a:r>
              <a:rPr lang="en-US" sz="2800" dirty="0"/>
              <a:t>Proverbs 27:15 “continual dripping on a very rainy day and a contentious woman are alike."  </a:t>
            </a:r>
          </a:p>
          <a:p>
            <a:r>
              <a:rPr lang="en-US" sz="2800" dirty="0"/>
              <a:t>Proverbs 31:10-29 – the kind of woman God would have them be</a:t>
            </a:r>
          </a:p>
          <a:p>
            <a:r>
              <a:rPr lang="en-US" sz="2800" dirty="0"/>
              <a:t>Husbands &amp; Wives doing the part God designed for them, their companionship will be GOOD in every aspect of life.</a:t>
            </a:r>
          </a:p>
          <a:p>
            <a:r>
              <a:rPr lang="en-US" sz="2800" dirty="0"/>
              <a:t>IS your house in order when it comes to GOOD COMPANIONSHIP?</a:t>
            </a:r>
          </a:p>
        </p:txBody>
      </p:sp>
    </p:spTree>
    <p:extLst>
      <p:ext uri="{BB962C8B-B14F-4D97-AF65-F5344CB8AC3E}">
        <p14:creationId xmlns:p14="http://schemas.microsoft.com/office/powerpoint/2010/main" val="22527273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85832"/>
          </a:xfrm>
        </p:spPr>
        <p:txBody>
          <a:bodyPr>
            <a:normAutofit/>
          </a:bodyPr>
          <a:lstStyle/>
          <a:p>
            <a:r>
              <a:rPr lang="en-US" sz="6600" dirty="0"/>
              <a:t>GOOD LITERATURE-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89436"/>
            <a:ext cx="11034074" cy="4805856"/>
          </a:xfrm>
          <a:solidFill>
            <a:schemeClr val="tx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900" dirty="0"/>
              <a:t>Many magazines “not quite porno” but contains stories not fit to be read by Christians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T. V. shows using filthy language and portraying immoral lifestyles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Proverbs 23:7 “"for as he thinks in his heart, so {is} he." 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More time needs to be spent reading the Bible – less with evil companions – 1 Corinthians 15:33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Encourage children by WORD and EXAMPLE to spend time studying their Bible Lessons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IS your house in order when it comes to GOOD LITERATURE?</a:t>
            </a:r>
          </a:p>
        </p:txBody>
      </p:sp>
    </p:spTree>
    <p:extLst>
      <p:ext uri="{BB962C8B-B14F-4D97-AF65-F5344CB8AC3E}">
        <p14:creationId xmlns:p14="http://schemas.microsoft.com/office/powerpoint/2010/main" val="3955941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85832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GOOD PARENTAL EXAMPLES-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489436"/>
            <a:ext cx="11034074" cy="4805856"/>
          </a:xfrm>
          <a:solidFill>
            <a:schemeClr val="tx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900" dirty="0"/>
              <a:t>profanity, 	gambling, dancing, fornications, immodest dress, temper tantrums, wagging tongues that spread gossip, covetousness, etc. 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Will SEE these things, and GROW UP JUST LIKE YOU!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IS that what you WANT?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NO one lives without influencing SOMEONE!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Romans 14:13 “rather resolve this, not to put a stumbling block or a cause to fall in {our} brother's way." 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2 Timothy 1:5 “in your grandmother Lois &amp; your mother Eunice”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IS your house in order when it comes to GOOD EXAMPLES?</a:t>
            </a:r>
          </a:p>
        </p:txBody>
      </p:sp>
    </p:spTree>
    <p:extLst>
      <p:ext uri="{BB962C8B-B14F-4D97-AF65-F5344CB8AC3E}">
        <p14:creationId xmlns:p14="http://schemas.microsoft.com/office/powerpoint/2010/main" val="31951954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5339"/>
            <a:ext cx="9144000" cy="391212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9600" i="1" dirty="0"/>
              <a:t>Getting our houses in order – for we shall surely die!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462"/>
            <a:ext cx="9144000" cy="2154207"/>
          </a:xfrm>
        </p:spPr>
        <p:txBody>
          <a:bodyPr>
            <a:noAutofit/>
          </a:bodyPr>
          <a:lstStyle/>
          <a:p>
            <a:r>
              <a:rPr lang="en-US" sz="8800" dirty="0"/>
              <a:t>IS YOUR HOUSE IN ORDER?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347432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164</TotalTime>
  <Words>566</Words>
  <Application>Microsoft Office PowerPoint</Application>
  <PresentationFormat>Widescreen</PresentationFormat>
  <Paragraphs>48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Vertical Lexicon design template</vt:lpstr>
      <vt:lpstr>PowerPoint Presentation</vt:lpstr>
      <vt:lpstr>Isaiah 38:1-5</vt:lpstr>
      <vt:lpstr>Setting Your House In Order</vt:lpstr>
      <vt:lpstr>What Needs Setting In Order In Our House?</vt:lpstr>
      <vt:lpstr>AUTHORITY</vt:lpstr>
      <vt:lpstr>LOVE</vt:lpstr>
      <vt:lpstr>GOOD COMPANIONSHIP-</vt:lpstr>
      <vt:lpstr>GOOD LITERATURE-</vt:lpstr>
      <vt:lpstr>GOOD PARENTAL EXAMPLES-</vt:lpstr>
      <vt:lpstr>Getting our houses in order – for we shall surely die!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10</cp:revision>
  <dcterms:created xsi:type="dcterms:W3CDTF">2023-08-04T21:07:05Z</dcterms:created>
  <dcterms:modified xsi:type="dcterms:W3CDTF">2023-08-04T23:51:29Z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